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42" r:id="rId36"/>
    <p:sldId id="322" r:id="rId37"/>
    <p:sldId id="326" r:id="rId38"/>
    <p:sldId id="327" r:id="rId39"/>
    <p:sldId id="328" r:id="rId40"/>
    <p:sldId id="331" r:id="rId41"/>
    <p:sldId id="329" r:id="rId42"/>
    <p:sldId id="348" r:id="rId43"/>
    <p:sldId id="349" r:id="rId44"/>
    <p:sldId id="332" r:id="rId45"/>
    <p:sldId id="334" r:id="rId46"/>
    <p:sldId id="343" r:id="rId47"/>
    <p:sldId id="337" r:id="rId48"/>
  </p:sldIdLst>
  <p:sldSz cx="9144000" cy="5143500" type="screen16x9"/>
  <p:notesSz cx="6858000" cy="9144000"/>
  <p:embeddedFontLst>
    <p:embeddedFont>
      <p:font typeface="Lora" charset="0"/>
      <p:regular r:id="rId50"/>
      <p:bold r:id="rId51"/>
      <p:italic r:id="rId52"/>
      <p:boldItalic r:id="rId53"/>
    </p:embeddedFont>
    <p:embeddedFont>
      <p:font typeface="Agency FB" pitchFamily="34" charset="0"/>
      <p:regular r:id="rId54"/>
      <p:bold r:id="rId55"/>
    </p:embeddedFont>
    <p:embeddedFont>
      <p:font typeface="Rockwell Extra Bold" pitchFamily="18" charset="0"/>
      <p:bold r:id="rId56"/>
    </p:embeddedFont>
    <p:embeddedFont>
      <p:font typeface="Pristina" pitchFamily="66" charset="0"/>
      <p:regular r:id="rId57"/>
    </p:embeddedFont>
    <p:embeddedFont>
      <p:font typeface="Arial Unicode MS" pitchFamily="34" charset="-128"/>
      <p:regular r:id="rId58"/>
    </p:embeddedFont>
    <p:embeddedFont>
      <p:font typeface="宋体" pitchFamily="2" charset="-122"/>
      <p:regular r:id="rId59"/>
    </p:embeddedFon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Quattrocento Sans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907" autoAdjust="0"/>
  </p:normalViewPr>
  <p:slideViewPr>
    <p:cSldViewPr snapToGrid="0">
      <p:cViewPr>
        <p:scale>
          <a:sx n="151" d="100"/>
          <a:sy n="151" d="100"/>
        </p:scale>
        <p:origin x="-474" y="-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61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7133579" cy="75593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Order 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3511423"/>
            <a:ext cx="215966" cy="342398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332997"/>
            <a:ext cx="1842038" cy="107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3" y="332997"/>
            <a:ext cx="3743325" cy="107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1" y="3358853"/>
            <a:ext cx="1977567" cy="547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4" y="3462553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4609331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128733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1" y="1027097"/>
            <a:ext cx="216451" cy="217125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582340" y="-869278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337809" y="1370366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8" y="1633583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582339" y="34287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337809" y="2274610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2607137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582341" y="913344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337809" y="3152987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3499495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582340" y="1781716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337810" y="4021358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8" y="4366092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user‘s order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504036" y="171790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2595310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346856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4348094"/>
            <a:ext cx="511250" cy="369637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2" y="451057"/>
            <a:ext cx="177719" cy="529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1" y="1027097"/>
            <a:ext cx="216451" cy="217125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607202" y="-420785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851730" y="1818858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59" y="2175316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607201" y="516916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851729" y="2756559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3110536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607201" y="1446334"/>
            <a:ext cx="756402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851729" y="3685977"/>
            <a:ext cx="756402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59" y="3926809"/>
            <a:ext cx="507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received sale code which can be applied to all store from application</a:t>
            </a: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0" y="718046"/>
            <a:ext cx="139061" cy="496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7" y="2156792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6" y="3027483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6" y="4003006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6" y="3168474"/>
            <a:ext cx="6747113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Managerment 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4" y="410199"/>
            <a:ext cx="4651855" cy="16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416919"/>
            <a:ext cx="1744452" cy="7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323309"/>
            <a:ext cx="208500" cy="187220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0" y="1345408"/>
            <a:ext cx="2466975" cy="2452687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090441"/>
            <a:ext cx="734054" cy="1070947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2357672"/>
            <a:ext cx="767798" cy="53648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49" y="2357672"/>
            <a:ext cx="133539" cy="536486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6" y="2357672"/>
            <a:ext cx="91757" cy="536486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6" y="2357672"/>
            <a:ext cx="45719" cy="536486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090441"/>
            <a:ext cx="734054" cy="1070947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2357672"/>
            <a:ext cx="1047872" cy="536486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4" y="2357672"/>
            <a:ext cx="133539" cy="536486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1" y="2357672"/>
            <a:ext cx="91757" cy="536486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1" y="2357672"/>
            <a:ext cx="45719" cy="536486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7" y="2058797"/>
            <a:ext cx="9147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6" y="1098329"/>
            <a:ext cx="1207003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5" y="1009246"/>
            <a:ext cx="151703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8" y="1680175"/>
            <a:ext cx="1503283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5" y="3299738"/>
            <a:ext cx="9147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3382168"/>
            <a:ext cx="105280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4645872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413728"/>
            <a:ext cx="5695912" cy="319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416919"/>
            <a:ext cx="1744452" cy="7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277481"/>
            <a:ext cx="184978" cy="278081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999" y="757861"/>
            <a:ext cx="60483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2" y="416919"/>
            <a:ext cx="6712669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1926065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1" y="811089"/>
            <a:ext cx="7975047" cy="405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25338" y="677221"/>
            <a:ext cx="5618662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677299"/>
            <a:ext cx="1753737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441054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462777"/>
            <a:ext cx="1926065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569737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96994" y="1733111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8" y="2300248"/>
            <a:ext cx="416191" cy="41619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5010" y="2347107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1947" y="297727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8" y="3507101"/>
            <a:ext cx="416191" cy="36933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7" y="3560493"/>
            <a:ext cx="1226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5" y="2327085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5" y="3363575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8" y="1665016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2" y="2921913"/>
            <a:ext cx="416191" cy="37130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2" y="1726796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3" y="2401870"/>
            <a:ext cx="332669" cy="33266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3448098"/>
            <a:ext cx="342902" cy="447293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416919"/>
            <a:ext cx="5618662" cy="1018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416997"/>
            <a:ext cx="1753737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75818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8" y="2831392"/>
            <a:ext cx="1337113" cy="75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2842632"/>
            <a:ext cx="1117342" cy="8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068819"/>
            <a:ext cx="633022" cy="63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895689"/>
            <a:ext cx="1598108" cy="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016894"/>
            <a:ext cx="1451172" cy="65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075409"/>
            <a:ext cx="552088" cy="56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2" y="1774816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8" y="1785531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01431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6" y="180782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070398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Evironment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2" y="179036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0" y="2059014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396974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7" y="399069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3990696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3990696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1" y="1039974"/>
            <a:ext cx="695233" cy="7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180115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2" y="2887121"/>
            <a:ext cx="736019" cy="7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8" y="2808650"/>
            <a:ext cx="934815" cy="7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034107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037529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426713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427556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7" y="4287277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42917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6" y="408945"/>
            <a:ext cx="5180421" cy="1133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8452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2" y="663229"/>
            <a:ext cx="3941193" cy="410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49" y="173005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214139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8" y="796579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3SAO 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8" y="1370944"/>
            <a:ext cx="5817845" cy="3375714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1903377"/>
            <a:ext cx="1293506" cy="12979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5" y="2807925"/>
            <a:ext cx="895997" cy="8963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3193879"/>
            <a:ext cx="852308" cy="854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1" y="1494175"/>
            <a:ext cx="998417" cy="9871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1537990" y="2702011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34748" y="4286646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1" y="4824403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479871" y="3948004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39083" y="2808580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3" y="3405549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89" y="994494"/>
            <a:ext cx="214343" cy="247503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3472" y="3800840"/>
            <a:ext cx="886755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10681" y="1538599"/>
            <a:ext cx="89535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3" y="416919"/>
            <a:ext cx="6010417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93564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8" y="796579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1" y="796579"/>
            <a:ext cx="4048535" cy="41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0" y="416919"/>
            <a:ext cx="602776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43558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6" y="653086"/>
            <a:ext cx="3954063" cy="405584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8" y="796579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416919"/>
            <a:ext cx="596273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50061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638074"/>
            <a:ext cx="4017108" cy="40693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8" y="796579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1553738"/>
            <a:ext cx="476316" cy="476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49" y="1730050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64652"/>
            <a:ext cx="457264" cy="45726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21413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1" y="1681675"/>
            <a:ext cx="2438327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1729088"/>
            <a:ext cx="2593224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anytime users want to use it</a:t>
            </a:r>
          </a:p>
          <a:p>
            <a:pPr algn="just"/>
            <a:r>
              <a:rPr lang="en-US" sz="160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1615829"/>
            <a:ext cx="2366314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 has ability to detect </a:t>
            </a:r>
            <a:r>
              <a:rPr lang="en-US" sz="1600" dirty="0" err="1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DDoS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attacks</a:t>
            </a: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191889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1" y="1681675"/>
            <a:ext cx="2694599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Object Oriented Programming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paradigm 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191887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1627488"/>
            <a:ext cx="2460696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191888"/>
            <a:ext cx="204845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1627488"/>
            <a:ext cx="2131676" cy="32289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416919"/>
            <a:ext cx="469341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376992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653086"/>
            <a:ext cx="5849341" cy="4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416919"/>
            <a:ext cx="608872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3746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https://scontent.fhan2-2.fna.fbcdn.net/v/t1.15752-9/39211686_2099707480104214_6869714445224902656_n.png?_nc_cat=0&amp;oh=c657ac16ca9196330e9bd73cf76dbbb7&amp;oe=5BF3F13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9" y="749848"/>
            <a:ext cx="6590951" cy="39062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/>
          <p:cNvSpPr txBox="1"/>
          <p:nvPr/>
        </p:nvSpPr>
        <p:spPr>
          <a:xfrm>
            <a:off x="3222456" y="4728557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416919"/>
            <a:ext cx="6088722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374621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4360510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132433"/>
            <a:ext cx="6601182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401782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7" y="401090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036380"/>
            <a:ext cx="2920536" cy="290592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036379"/>
            <a:ext cx="2920536" cy="290592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3" y="1132432"/>
            <a:ext cx="27336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416919"/>
            <a:ext cx="62580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20528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948945"/>
            <a:ext cx="6113800" cy="355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0" y="1659297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1653658"/>
            <a:ext cx="444188" cy="44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6" y="2521942"/>
            <a:ext cx="407565" cy="4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2510653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900610"/>
            <a:ext cx="145143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126463"/>
            <a:ext cx="4363448" cy="943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3196507"/>
            <a:ext cx="8133167" cy="26533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2919264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2932810"/>
            <a:ext cx="453770" cy="46897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0" y="2994792"/>
            <a:ext cx="335299" cy="3640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7" y="3023214"/>
            <a:ext cx="306329" cy="2623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4" y="2989349"/>
            <a:ext cx="274295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2994994"/>
            <a:ext cx="267154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2" y="3002895"/>
            <a:ext cx="288389" cy="342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5" y="2994792"/>
            <a:ext cx="292119" cy="3559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2259496"/>
            <a:ext cx="0" cy="6733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2994792"/>
            <a:ext cx="0" cy="7792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2259496"/>
            <a:ext cx="4176" cy="7298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2259496"/>
            <a:ext cx="0" cy="6733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4104640"/>
            <a:ext cx="649" cy="7792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3975506"/>
            <a:ext cx="8062" cy="7538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1839206"/>
            <a:ext cx="145143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4203799"/>
            <a:ext cx="2010456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59" y="1587282"/>
            <a:ext cx="1964877" cy="5169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4210425"/>
            <a:ext cx="1831442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2" y="1674140"/>
            <a:ext cx="1458387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289296" y="4163486"/>
            <a:ext cx="1451436" cy="3506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&amp;</a:t>
            </a:r>
            <a:r>
              <a:rPr lang="en" sz="1400" dirty="0" smtClean="0"/>
              <a:t> QA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023582"/>
            <a:ext cx="183566" cy="210664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416919"/>
            <a:ext cx="62580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02475"/>
            <a:ext cx="220528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995770"/>
            <a:ext cx="1558292" cy="308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995770"/>
            <a:ext cx="1558292" cy="30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995769"/>
            <a:ext cx="1563744" cy="308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4283710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4281352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6" y="4284690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0" y="416919"/>
            <a:ext cx="574328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7200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661127"/>
            <a:ext cx="6390910" cy="405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4714815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0" y="416919"/>
            <a:ext cx="574328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272006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4695392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9" y="634719"/>
            <a:ext cx="6448213" cy="4060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408945"/>
            <a:ext cx="3825766" cy="1133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3791417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5" y="1020182"/>
            <a:ext cx="1896533" cy="3741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020181"/>
            <a:ext cx="1890800" cy="412331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661674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661673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0" y="416919"/>
            <a:ext cx="649512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1968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4673599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Near by 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ClassDiagram-FindNearbyStoreByProdu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29" y="734835"/>
            <a:ext cx="6187711" cy="391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0" y="416919"/>
            <a:ext cx="6495121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02475"/>
            <a:ext cx="1968222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418079" y="4695825"/>
            <a:ext cx="4111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Nearby Store Class Description Example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41" y="634719"/>
            <a:ext cx="4980977" cy="39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2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69" y="713993"/>
            <a:ext cx="6224483" cy="382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021614"/>
            <a:ext cx="377516" cy="3775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3" y="1194661"/>
            <a:ext cx="381561" cy="3815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355377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4" y="2161258"/>
            <a:ext cx="1647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6750" y="4619344"/>
            <a:ext cx="43489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by Product Sequence 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3292327"/>
            <a:ext cx="8060104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8" y="996407"/>
            <a:ext cx="1597025" cy="536575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0032" y="1125552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4377521"/>
            <a:ext cx="2891912" cy="536575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4480882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7" y="1000352"/>
            <a:ext cx="1597025" cy="536575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cxnSp>
        <p:nvCxnSpPr>
          <p:cNvPr id="94" name="AutoShape 96"/>
          <p:cNvCxnSpPr>
            <a:cxnSpLocks noChangeShapeType="1"/>
            <a:stCxn id="83" idx="2"/>
          </p:cNvCxnSpPr>
          <p:nvPr/>
        </p:nvCxnSpPr>
        <p:spPr bwMode="black">
          <a:xfrm flipH="1">
            <a:off x="5456239" y="1536927"/>
            <a:ext cx="2519291" cy="2840594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AutoShape 96"/>
          <p:cNvCxnSpPr>
            <a:cxnSpLocks noChangeShapeType="1"/>
            <a:stCxn id="55" idx="2"/>
          </p:cNvCxnSpPr>
          <p:nvPr/>
        </p:nvCxnSpPr>
        <p:spPr bwMode="black">
          <a:xfrm>
            <a:off x="1160571" y="1532982"/>
            <a:ext cx="2497029" cy="2844539"/>
          </a:xfrm>
          <a:prstGeom prst="straightConnector1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6" y="3524582"/>
            <a:ext cx="1524467" cy="536575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89" y="1855050"/>
            <a:ext cx="1711325" cy="536575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3634119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189315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6" y="2690932"/>
            <a:ext cx="1711325" cy="536575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2738557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3478529"/>
            <a:ext cx="1529732" cy="536575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1" y="1825022"/>
            <a:ext cx="1711325" cy="536575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5" y="3540441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1872647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2694156"/>
            <a:ext cx="1711325" cy="536575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272273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042213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117452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6" y="1957340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737241" y="2736270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49346" y="3539483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 flipV="1">
            <a:off x="1959083" y="1264052"/>
            <a:ext cx="910949" cy="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23425" y="1264052"/>
            <a:ext cx="1153592" cy="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08" idx="3"/>
          </p:cNvCxnSpPr>
          <p:nvPr/>
        </p:nvCxnSpPr>
        <p:spPr>
          <a:xfrm flipV="1">
            <a:off x="2407714" y="2121885"/>
            <a:ext cx="1158117" cy="1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 flipV="1">
            <a:off x="5456239" y="2093310"/>
            <a:ext cx="1262302" cy="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>
            <a:off x="3233581" y="2959220"/>
            <a:ext cx="503660" cy="7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 flipV="1">
            <a:off x="5441182" y="2962444"/>
            <a:ext cx="496103" cy="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  <a:endCxn id="110" idx="3"/>
          </p:cNvCxnSpPr>
          <p:nvPr/>
        </p:nvCxnSpPr>
        <p:spPr>
          <a:xfrm flipH="1">
            <a:off x="3727073" y="3770316"/>
            <a:ext cx="322273" cy="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  <a:endCxn id="122" idx="1"/>
          </p:cNvCxnSpPr>
          <p:nvPr/>
        </p:nvCxnSpPr>
        <p:spPr>
          <a:xfrm>
            <a:off x="4914899" y="3770316"/>
            <a:ext cx="254296" cy="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416919"/>
            <a:ext cx="5953254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443846"/>
            <a:ext cx="1146412" cy="11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538" y="1443846"/>
            <a:ext cx="2206209" cy="114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6" y="2953029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0483" y="3353139"/>
            <a:ext cx="196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2953029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24219" y="3353139"/>
            <a:ext cx="201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5" y="2841548"/>
            <a:ext cx="52409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1668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4" y="470111"/>
            <a:ext cx="2203499" cy="2203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964975"/>
            <a:ext cx="2247768" cy="12208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490714"/>
              </p:ext>
            </p:extLst>
          </p:nvPr>
        </p:nvGraphicFramePr>
        <p:xfrm>
          <a:off x="1150011" y="1041731"/>
          <a:ext cx="7011963" cy="347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2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97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7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29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95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9462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Types of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Stages of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46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Unit test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Intergration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System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Acceptance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Function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GUI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4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Performance test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297079"/>
            <a:ext cx="1314206" cy="137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2" y="1194964"/>
            <a:ext cx="1360955" cy="147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2671050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270593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2" y="881256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310395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2" y="1229850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2" y="3100867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1" y="3499752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8" y="3433691"/>
            <a:ext cx="1393801" cy="150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7" y="4825578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1" y="4860580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6" y="675572"/>
            <a:ext cx="3768871" cy="3117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675572"/>
            <a:ext cx="3400116" cy="337565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3859896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4137251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416919"/>
            <a:ext cx="5553628" cy="335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909716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792570"/>
            <a:ext cx="8857994" cy="365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3" y="921812"/>
            <a:ext cx="4366465" cy="21539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515677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5" y="1602243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3075794"/>
            <a:ext cx="4347914" cy="206770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4" y="3955758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544532"/>
            <a:ext cx="182748" cy="224750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7" y="427099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990110"/>
            <a:ext cx="4376560" cy="1868703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2858813"/>
            <a:ext cx="4361834" cy="221034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515677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5" y="1602243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4" y="3955758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544532"/>
            <a:ext cx="182748" cy="224750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7" y="427099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416919"/>
            <a:ext cx="6303986" cy="1955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416997"/>
            <a:ext cx="1726442" cy="1010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180752"/>
            <a:ext cx="462536" cy="472334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02475"/>
            <a:ext cx="251009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309435"/>
            <a:ext cx="182748" cy="224750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8" y="1267427"/>
            <a:ext cx="707161" cy="7071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8" y="1451368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022567"/>
            <a:ext cx="600000" cy="62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12505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2781945"/>
            <a:ext cx="520762" cy="54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024223"/>
            <a:ext cx="4285692" cy="1154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100%</a:t>
            </a:r>
            <a:r>
              <a:rPr lang="en-US" sz="3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2360667"/>
            <a:ext cx="4285692" cy="11541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04650" y="939118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Thanks for </a:t>
            </a:r>
            <a:r>
              <a:rPr lang="e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listening</a:t>
            </a:r>
            <a:endParaRPr lang="en" sz="3600" b="1" i="1" dirty="0"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6791325" y="1428750"/>
            <a:ext cx="235257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055501"/>
            <a:ext cx="2541200" cy="2541200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4" y="2213549"/>
            <a:ext cx="3365163" cy="1112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88156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1821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8" y="1393088"/>
            <a:ext cx="5124663" cy="26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4245931"/>
            <a:ext cx="5905500" cy="897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3726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1950406"/>
            <a:ext cx="2895600" cy="2601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1701985"/>
            <a:ext cx="4778524" cy="30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110096"/>
            <a:ext cx="4162188" cy="2579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2" y="1037268"/>
            <a:ext cx="207345" cy="183436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1595157"/>
            <a:ext cx="2895600" cy="1533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336209"/>
            <a:ext cx="1875761" cy="1875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3789809"/>
            <a:ext cx="978408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2" y="3279567"/>
            <a:ext cx="5858453" cy="16785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To </a:t>
            </a:r>
            <a:r>
              <a:rPr lang="en-US" sz="1800" dirty="0">
                <a:latin typeface="Quattrocento Sans" panose="020B0604020202020204" charset="0"/>
              </a:rPr>
              <a:t>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need.</a:t>
            </a: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 Make </a:t>
            </a:r>
            <a:r>
              <a:rPr lang="en-US" sz="1800" dirty="0">
                <a:latin typeface="Quattrocento Sans" panose="020B0604020202020204" charset="0"/>
              </a:rPr>
              <a:t>the stores easy 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135660"/>
            <a:ext cx="3544974" cy="23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2468926"/>
            <a:ext cx="2789516" cy="86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5" y="1027868"/>
            <a:ext cx="268767" cy="226929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6" y="2581503"/>
            <a:ext cx="3314205" cy="10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1" y="900610"/>
            <a:ext cx="38894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7" y="1130740"/>
            <a:ext cx="2001389" cy="515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5" y="1027868"/>
            <a:ext cx="268767" cy="226929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1581415"/>
            <a:ext cx="2493978" cy="272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3" y="1966092"/>
            <a:ext cx="5512479" cy="214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954</Words>
  <Application>Microsoft Office PowerPoint</Application>
  <PresentationFormat>On-screen Show (16:9)</PresentationFormat>
  <Paragraphs>271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Lora</vt:lpstr>
      <vt:lpstr>Times New Roman</vt:lpstr>
      <vt:lpstr>Agency FB</vt:lpstr>
      <vt:lpstr>Rockwell Extra Bold</vt:lpstr>
      <vt:lpstr>Pristina</vt:lpstr>
      <vt:lpstr>Arial Unicode MS</vt:lpstr>
      <vt:lpstr>宋体</vt:lpstr>
      <vt:lpstr>Wingdings</vt:lpstr>
      <vt:lpstr>Calibri</vt:lpstr>
      <vt:lpstr>Quattrocento Sans</vt:lpstr>
      <vt:lpstr>Viola template</vt:lpstr>
      <vt:lpstr>Order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Managerment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Chamander</cp:lastModifiedBy>
  <cp:revision>79</cp:revision>
  <dcterms:modified xsi:type="dcterms:W3CDTF">2018-08-27T10:48:57Z</dcterms:modified>
</cp:coreProperties>
</file>